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60" r:id="rId4"/>
    <p:sldId id="258" r:id="rId5"/>
    <p:sldId id="256" r:id="rId6"/>
    <p:sldId id="262" r:id="rId7"/>
    <p:sldId id="264" r:id="rId8"/>
    <p:sldId id="266" r:id="rId9"/>
    <p:sldId id="261" r:id="rId10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0" y="492338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Установочное совещание с субъектами Российской Федерации 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B0477F-D879-1375-3AC8-0276D199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30" y="106013"/>
            <a:ext cx="1813286" cy="684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</a:t>
            </a: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и </a:t>
            </a:r>
            <a:r>
              <a:rPr lang="ru-RU" sz="900" b="1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xmlns="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xmlns="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xmlns="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xmlns="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xmlns="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xmlns="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 smtClean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 smtClean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 smtClean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=""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=""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=""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=""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=""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=""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=""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=""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=""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=""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=""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=""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=""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=""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=""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=""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=""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=""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=""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=""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=""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=""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=""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=""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=""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=""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=""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=""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942</Words>
  <Application>Microsoft Office PowerPoint</Application>
  <PresentationFormat>Широкоэкранный</PresentationFormat>
  <Paragraphs>122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Montserrat Medium</vt:lpstr>
      <vt:lpstr>Symbol</vt:lpstr>
      <vt:lpstr>Times New Roman</vt:lpstr>
      <vt:lpstr>Wingdings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homenko</cp:lastModifiedBy>
  <cp:revision>56</cp:revision>
  <cp:lastPrinted>2025-03-18T05:26:41Z</cp:lastPrinted>
  <dcterms:created xsi:type="dcterms:W3CDTF">2025-03-17T06:45:18Z</dcterms:created>
  <dcterms:modified xsi:type="dcterms:W3CDTF">2025-03-18T13:17:58Z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