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7" r:id="rId2"/>
    <p:sldId id="276" r:id="rId3"/>
    <p:sldId id="258" r:id="rId4"/>
    <p:sldId id="275" r:id="rId5"/>
    <p:sldId id="257" r:id="rId6"/>
    <p:sldId id="280" r:id="rId7"/>
    <p:sldId id="281" r:id="rId8"/>
    <p:sldId id="283" r:id="rId9"/>
    <p:sldId id="261" r:id="rId10"/>
    <p:sldId id="27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FFFF"/>
    <a:srgbClr val="006600"/>
    <a:srgbClr val="FF6699"/>
    <a:srgbClr val="0AE1E6"/>
    <a:srgbClr val="14C9DC"/>
    <a:srgbClr val="003300"/>
    <a:srgbClr val="FF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2E64D55D-4871-4530-AFBF-9FD07D796D75}" type="datetimeFigureOut">
              <a:rPr lang="ru-RU"/>
              <a:pPr/>
              <a:t>07.08.2023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95CEFE0-5C40-41B6-ACD1-1F638D99F4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2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E3DEF0-BDEA-452E-A3E5-8AADD2A57678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3D0269-79C6-4A5C-B62D-477960DA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86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D0269-79C6-4A5C-B62D-477960DA6B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8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88E34-75E1-48B5-B7C7-A923FF514C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160E-5C29-439F-937C-A0B606624091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3676B83-ED08-4498-9782-569BB251B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B4BA-9C4E-4686-A377-BD55822D16FF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CDAF-4C02-4CEE-988F-F358B2689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3D28-8D53-4937-8CCC-E0734A16D121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D3F5-68F5-40FC-A59F-7048947B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10E0-0C95-4C83-BF5C-1370A9FBBA32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2FD4-5C40-4B8C-B193-F6679A3CC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37A6-AB32-44D0-B8C0-79FBB1BFCFA3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AA9A-A2A4-454B-82CC-720FF1545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EF5C-DE59-40D4-92A0-AB187D3D3F3D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76BB-7494-4774-823A-E46BD74AC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F4ED-4CF7-4EF7-BA3A-DB5EFFB70025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96DF-7122-4A17-8285-03CE6A48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100D-D0A7-4E4A-92EB-FFBE02EF2EF2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7748-9CCB-4D69-B7E9-6C58370EF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4BB2-EA4A-40D3-A4F5-F59CC5E1D070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0392-6022-4CD3-B794-295DB4879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91-B777-438F-B6DB-498583A9022D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A55E-9C1A-4016-85FA-F9BDA6BD3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1D04-FED8-4574-B758-2F0BF314FD8F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21DA-1FAC-4938-A0BA-02D39B990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33052B2-DF00-420E-B570-0462E3C99348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1A7595-F605-432A-9DAF-1BF57E6E8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ransition spd="med" advClick="0" advTm="8000"/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12" y="-99392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31006" y="177791"/>
            <a:ext cx="828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«РАЗУМЕНСКАЯ СРЕДНЯЯ ОБЩЕОБРАЗОВАТЕЛЬНАЯ ШКОЛА №1 БЕЛГОРОДСКОГО РАЙОНА БЕЛГОРОДСКОЙ ОБЛАСТИ»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079829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спортивный клуб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«РАЗУМЕНСКАЯ ЗВЕЗДА»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74655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ВАЙНГОЛЬЦ НАТАЛЬЯ АНАТОЛЬЕВНА,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директора, учитель математики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5724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screens-hd.ru/img/articles/Apr/16/7a793f808795db03503f148f3d4be7ed/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134" y="34663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138" y="1868605"/>
            <a:ext cx="3472621" cy="11493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И ВОДА – НАШИ ЛУЧШИЕ ДРУЗЬЯ.</a:t>
            </a:r>
            <a:br>
              <a:rPr lang="ru-RU" sz="240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БУДЕМ МЫ ДРУЖИТЬ,</a:t>
            </a:r>
            <a:br>
              <a:rPr lang="ru-RU" sz="240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ЗДОРОВЫМИ НАМ БЫТЬ.</a:t>
            </a:r>
          </a:p>
        </p:txBody>
      </p:sp>
      <p:pic>
        <p:nvPicPr>
          <p:cNvPr id="18435" name="Содержимое 5" descr="7oOu2Dz9pkc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17278" y="3665617"/>
            <a:ext cx="2791664" cy="301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2" descr="C:\Documents and Settings\Администратор\Рабочий стол\ymd6uftQ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78095" cy="294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3" descr="C:\Documents and Settings\Администратор\Рабочий стол\yExNtAQi0J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009" y="2212748"/>
            <a:ext cx="1879537" cy="251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7" descr="C:\Documents and Settings\Администратор\Рабочий стол\оперршпоронпл\T4AuzISLkb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5365" y="4355610"/>
            <a:ext cx="3472516" cy="24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8" descr="C:\Documents and Settings\Администратор\Рабочий стол\оперршпоронпл\GZOUaNtN7j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3558" y="3665617"/>
            <a:ext cx="182721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2" descr="C:\Users\Александр\Desktop\класс мой\фото МОЙ КЛАСС\FnRn0QvF0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768389"/>
            <a:ext cx="2744270" cy="274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Documents and Settings\Администратор\Рабочий стол\FVGtf_BRiq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4671" y="-53702"/>
            <a:ext cx="3196099" cy="265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Администратор\Рабочий стол\o6rviVrruv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937" y="1452249"/>
            <a:ext cx="1832688" cy="236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36" y="4819980"/>
            <a:ext cx="3841863" cy="21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38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86750" y="5429250"/>
            <a:ext cx="142875" cy="21431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9698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smtClean="0">
                <a:solidFill>
                  <a:srgbClr val="00B050"/>
                </a:solidFill>
                <a:latin typeface="Franklin Gothic Demi Cond" pitchFamily="34" charset="0"/>
              </a:rPr>
              <a:t>СПАСИБО ЗА ВНИМАНИЕ!!!</a:t>
            </a:r>
            <a:endParaRPr lang="ru-RU" sz="6600">
              <a:solidFill>
                <a:srgbClr val="00B05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9000">
        <p15:prstTrans prst="curtains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2" name="Picture 4" descr="http://screens-hd.ru/img/articles/Apr/16/7a793f808795db03503f148f3d4be7ed/2.jpg"/>
          <p:cNvGraphicFramePr>
            <a:graphicFrameLocks noGrp="1" noChangeAspect="1"/>
          </p:cNvGraphicFramePr>
          <p:nvPr>
            <p:ph type="title" idx="4294967295"/>
          </p:nvPr>
        </p:nvGraphicFramePr>
        <p:xfrm>
          <a:off x="3659188" y="407988"/>
          <a:ext cx="17938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Диаграмма" r:id="rId3" imgW="5667280" imgH="3286268" progId="Excel.Chart.8">
                  <p:embed/>
                </p:oleObj>
              </mc:Choice>
              <mc:Fallback>
                <p:oleObj name="Диаграмма" r:id="rId3" imgW="5667280" imgH="32862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07988"/>
                        <a:ext cx="17938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835150" y="1052513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38704" y="-24552"/>
            <a:ext cx="78050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школьного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физкультурно-спортивного клуба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«РАЗУМЕНСКАЯ ЗВЕЗДА»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700338" y="16287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469" y="1046330"/>
            <a:ext cx="8567936" cy="1754326"/>
          </a:xfrm>
          <a:prstGeom prst="rect">
            <a:avLst/>
          </a:prstGeom>
          <a:solidFill>
            <a:srgbClr val="14C9DC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широкого привлечения обучающихся, родителей и педагогических работников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регулярным занятиям физической культурой и спортом,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организации активного отдыха,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на основании приказа директора от 31.08.2017 года №283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спортивного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звезда» в 2017-2018 учебном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начал свою деятельность школьный спортивный клуб.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51" y="2899877"/>
            <a:ext cx="4120217" cy="231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0656"/>
            <a:ext cx="3347661" cy="251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99" y="4821527"/>
            <a:ext cx="2811812" cy="210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31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half" idx="1"/>
          </p:nvPr>
        </p:nvSpPr>
        <p:spPr>
          <a:xfrm>
            <a:off x="357188" y="5000625"/>
            <a:ext cx="71437" cy="571500"/>
          </a:xfrm>
        </p:spPr>
        <p:txBody>
          <a:bodyPr/>
          <a:lstStyle/>
          <a:p>
            <a:endParaRPr lang="ru-RU" sz="800" smtClean="0"/>
          </a:p>
        </p:txBody>
      </p:sp>
      <p:pic>
        <p:nvPicPr>
          <p:cNvPr id="16386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15" y="-324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96323" y="-72860"/>
            <a:ext cx="8260672" cy="103942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клуба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48" y="5905226"/>
            <a:ext cx="1788762" cy="92035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сети физкультурного актива во всех классах школы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496180"/>
            <a:ext cx="2433507" cy="123547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агитационная работа в области физкультуры и спорта, информирование обучающихся о развитии спортивного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9652" y="2349349"/>
            <a:ext cx="2227205" cy="145442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спортивно-массовых мероприятий, соревнований среди обучающихся школы и с воспитанниками других ШСК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7775" y="847274"/>
            <a:ext cx="1872208" cy="1289077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открытию спортивных направлений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267" y="3865542"/>
            <a:ext cx="2275367" cy="113844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обучающихся ШСК для участия в соревнованиях различного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5545" y="5322662"/>
            <a:ext cx="3741148" cy="127455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физкультурных и спортивных мероприятий, направленных на реализацию комплекса ГТО; утверждение положений (регламентов) о таких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9239" y="3864689"/>
            <a:ext cx="2713761" cy="12632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физической культуры в быт обучающихся, проведение спортивно-массовой и оздоровительной работы в школе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5929" y="2255644"/>
            <a:ext cx="2160800" cy="13137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активного спортивно-оздоровительного отдыха обучающихся (походы, туризм и т.п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3269" y="2969553"/>
            <a:ext cx="2455547" cy="126034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подготовки членов ШСК к выполнению нормативов испытаний (тестов) комплекса ГТО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6323" y="-7286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клуба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1397" y="817373"/>
            <a:ext cx="2448272" cy="936104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клуба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121" y="2159463"/>
            <a:ext cx="2109456" cy="93610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правовая документация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0609" y="1923379"/>
            <a:ext cx="2016224" cy="1128517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клуба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2210516"/>
            <a:ext cx="1848504" cy="9041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0657" y="3397463"/>
            <a:ext cx="1563479" cy="85002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0392" y="3367574"/>
            <a:ext cx="1621847" cy="8266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06030" y="3344694"/>
            <a:ext cx="1584176" cy="893795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1546" y="4365103"/>
            <a:ext cx="1527704" cy="87448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768" y="4365103"/>
            <a:ext cx="1607375" cy="86409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лапта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2316" y="3354998"/>
            <a:ext cx="1594484" cy="808635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966" y="4371868"/>
            <a:ext cx="1442155" cy="7014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70042" y="5585159"/>
            <a:ext cx="4280700" cy="93246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состязания, соревнования, турниры, праздники, подвижные перемены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10" idx="2"/>
            <a:endCxn id="12" idx="0"/>
          </p:cNvCxnSpPr>
          <p:nvPr/>
        </p:nvCxnSpPr>
        <p:spPr>
          <a:xfrm>
            <a:off x="4745533" y="1753477"/>
            <a:ext cx="63188" cy="1699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16793" y="1753477"/>
            <a:ext cx="594901" cy="4570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40074" y="1723510"/>
            <a:ext cx="797259" cy="39485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427984" y="3068916"/>
            <a:ext cx="113562" cy="29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52169" y="3075350"/>
            <a:ext cx="292457" cy="27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997497" y="3079659"/>
            <a:ext cx="15938" cy="128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40976" y="3011858"/>
            <a:ext cx="1509766" cy="31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172407" y="3096795"/>
            <a:ext cx="840622" cy="126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0215" y="2921844"/>
            <a:ext cx="3229483" cy="143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172407" y="3037799"/>
            <a:ext cx="679513" cy="385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47664" y="5073340"/>
            <a:ext cx="1674858" cy="511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779698" y="5252094"/>
            <a:ext cx="172087" cy="340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427048" y="4229860"/>
            <a:ext cx="56781" cy="13466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284120" y="5239592"/>
            <a:ext cx="73696" cy="345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6327815" y="4213483"/>
            <a:ext cx="17956" cy="1363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152436" y="4203095"/>
            <a:ext cx="587174" cy="1390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1" idx="1"/>
          </p:cNvCxnSpPr>
          <p:nvPr/>
        </p:nvCxnSpPr>
        <p:spPr>
          <a:xfrm>
            <a:off x="1794928" y="4238489"/>
            <a:ext cx="1175114" cy="1812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445174" y="1175766"/>
            <a:ext cx="1830455" cy="94799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клуба: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-учащиеся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3878" y="30460"/>
            <a:ext cx="2299319" cy="2070721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клуба: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-представители администрации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-руководители спортивных кружков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5984503" y="1282245"/>
            <a:ext cx="428504" cy="238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0" idx="1"/>
          </p:cNvCxnSpPr>
          <p:nvPr/>
        </p:nvCxnSpPr>
        <p:spPr>
          <a:xfrm flipH="1">
            <a:off x="2382485" y="1285425"/>
            <a:ext cx="1138912" cy="3722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5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8000">
        <p15:prstTrans prst="origami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15888"/>
            <a:ext cx="8261350" cy="1873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678" y="3186706"/>
            <a:ext cx="4177825" cy="388843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endParaRPr lang="ru-RU" sz="2200" dirty="0" smtClean="0">
              <a:latin typeface="Franklin Gothic Demi Cond" pitchFamily="34" charset="0"/>
            </a:endParaRP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это жизнь. </a:t>
            </a:r>
          </a:p>
          <a:p>
            <a:pPr marL="114300" indent="0" algn="ctr">
              <a:lnSpc>
                <a:spcPct val="90000"/>
              </a:lnSpc>
              <a:buFont typeface="Arial" charset="0"/>
              <a:buNone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легкость движенья.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вызывает у всех уваженье.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продвигает всех вверх и вперед.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Бодрость, здоровье он всем придает.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активен и кто не ленится,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со спортом легко подружиться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3681433" y="3944650"/>
            <a:ext cx="2232248" cy="631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547664" y="811307"/>
            <a:ext cx="6624736" cy="307905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РАЗУМЕНСКАЯ ЗВЕЗДА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3274558" y="1533257"/>
            <a:ext cx="3029230" cy="2261059"/>
          </a:xfrm>
          <a:prstGeom prst="hear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звезда»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2395" y="27598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каждый ребенок- это звезда.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8" y="394465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поселке Разумное Белгородского района.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64" y="1377528"/>
            <a:ext cx="1079369" cy="1166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1142" y="3151860"/>
            <a:ext cx="117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669" y="1968393"/>
            <a:ext cx="114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871" y="31185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113" y="1989138"/>
            <a:ext cx="122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81305" y="131918"/>
            <a:ext cx="2822483" cy="58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КЛУБА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8975" y="3944650"/>
            <a:ext cx="2357522" cy="2851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 школьного спортивного клуба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Разуменская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звезда»: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Суббота: 9.00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 Воскресенье: 9.00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12.00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спортивного клуба:  Сериков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51" y="152034"/>
            <a:ext cx="8261350" cy="10398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деятельность, спортивно-массовые мероприятия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451" y="2542661"/>
            <a:ext cx="2990123" cy="224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84" y="4550898"/>
            <a:ext cx="3281488" cy="246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71" y="591794"/>
            <a:ext cx="2512846" cy="188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6" y="4098903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2" y="4685283"/>
            <a:ext cx="3028189" cy="227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15" y="2623619"/>
            <a:ext cx="2740157" cy="205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3446" y="671940"/>
            <a:ext cx="2620135" cy="196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128741" y="3951923"/>
            <a:ext cx="2178689" cy="290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31891" y="719272"/>
            <a:ext cx="3918725" cy="3311539"/>
          </a:xfrm>
          <a:prstGeom prst="roundRect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туристические походы,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лыжные гонки,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легкоатлетические эстафеты,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бегуна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«Гонка за лидером»…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76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" y="4373519"/>
            <a:ext cx="3491772" cy="261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0" y="2129786"/>
            <a:ext cx="2595597" cy="346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49" y="4780526"/>
            <a:ext cx="2930854" cy="219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4738" y="662889"/>
            <a:ext cx="2847769" cy="213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5959" y="107902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282" y="77985"/>
            <a:ext cx="6419135" cy="315405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«Вперед, мальчишки!»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«А, ну-ка, девчонки!»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-соревнования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роликах,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-первенство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 пионерболу,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волейболу,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минифутболу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настольному теннису, шахматам и шашкам, лапте, баскетболу,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-президентские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игры,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-сдача норм ГТО.</a:t>
            </a: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05959" y="84932"/>
            <a:ext cx="8261350" cy="10398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деятельность, спортивно-массовые мероприятия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18" y="4926289"/>
            <a:ext cx="3520987" cy="198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5" y="2473987"/>
            <a:ext cx="3520987" cy="198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38" y="2735845"/>
            <a:ext cx="3558882" cy="200187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2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-31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51606" y="0"/>
            <a:ext cx="773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ЭТО МАЛАЯ ЧАСТЬ  НАШИХ  НАГРАД!!!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13776"/>
              </p:ext>
            </p:extLst>
          </p:nvPr>
        </p:nvGraphicFramePr>
        <p:xfrm>
          <a:off x="981617" y="595381"/>
          <a:ext cx="8136905" cy="589459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889750"/>
                <a:gridCol w="1382564"/>
                <a:gridCol w="864591"/>
              </a:tblGrid>
              <a:tr h="122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соревнований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 учащегося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443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 соревнования по шахматам среди команд, сформированных из обучающихся общеобразовательных организаций, расположенных в сельской местности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 Дмитрий Кукин Руслан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 соревнования по мини-футболу среди команд  в рамках Общероссийского проекта «Мини-футбол в школу»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(2004-2005 г.р.)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шахматам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Сборная школы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русской лапте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русской лапте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6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русской лапте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Поселковые соревнования по лапте, приуроченных ко Дню солидарности и борьбы с терроризмом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 Всероссийского физкультурно-спортивного комплекса «Готов к труду и обороне»» (ГТО) среди обучающихся общеобразовательных учреждений Белгородского района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Шадрин Артем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Арнаутова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Виктория 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легкой атлетике «Спортивным традициям верность храня», памяти Заслуженного мастера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спорта, серебрённого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призера Олимпийских игр Ю.М.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Куценко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сборная школы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футболу «Кожаный мяч»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 2004-2005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футболу «Кожаный мяч»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2005-2006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соревнования по баскетболу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8" y="158470"/>
            <a:ext cx="933747" cy="1354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" y="1532407"/>
            <a:ext cx="985383" cy="13934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91" y="4226700"/>
            <a:ext cx="932021" cy="1370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91" y="2925849"/>
            <a:ext cx="948195" cy="1394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32" y="5122421"/>
            <a:ext cx="1412726" cy="1999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5" y="1994361"/>
            <a:ext cx="1208609" cy="17008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02" y="2040715"/>
            <a:ext cx="1091784" cy="1529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00017"/>
            <a:ext cx="1081038" cy="15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screens-hd.ru/img/articles/Apr/16/7a793f808795db03503f148f3d4be7ed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16" y="21487"/>
            <a:ext cx="8261350" cy="2127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b="1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228442"/>
              </p:ext>
            </p:extLst>
          </p:nvPr>
        </p:nvGraphicFramePr>
        <p:xfrm>
          <a:off x="457200" y="332656"/>
          <a:ext cx="8229600" cy="544918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2057400"/>
                <a:gridCol w="2057400"/>
                <a:gridCol w="2808312"/>
                <a:gridCol w="1306488"/>
              </a:tblGrid>
              <a:tr h="134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Диспенсер водный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Карабины, рамки туристические,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 гимнастический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Лыжи, комплект лыжного инвентаря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Мяч волейбольный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бадбинтона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Мяч баскетбольный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Гири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Сетка волейбольная 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Конь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для настольного тенниса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Ролик гимнастический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Канат гимнастический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Палатки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Бита для лапты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Скакалки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Шахматы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Обруч гимнастический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Шашки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Беговая дорожка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Велотренажер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Мяч футбольный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Брусья параллельные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Конусы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Мяч теннисный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Страховочная система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для настольного тенниса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Стенка шведская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19572" y="5729013"/>
            <a:ext cx="7704855" cy="1123716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зал, школьный стадион, игровые площадки (баскетбольная, волейбольная, для мини-футбола, для классических игр), яма для прыжков, тренажерный городок, площадка для метания мяча, уголок ГТО, уголок ШСК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Разуменкая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звезда»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1141</TotalTime>
  <Words>771</Words>
  <Application>Microsoft Office PowerPoint</Application>
  <PresentationFormat>Экран (4:3)</PresentationFormat>
  <Paragraphs>190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Century Gothic</vt:lpstr>
      <vt:lpstr>Franklin Gothic Demi Cond</vt:lpstr>
      <vt:lpstr>Times New Roman</vt:lpstr>
      <vt:lpstr>Аптека</vt:lpstr>
      <vt:lpstr>Диаграмма</vt:lpstr>
      <vt:lpstr>Презентация PowerPoint</vt:lpstr>
      <vt:lpstr>Презентация PowerPoint</vt:lpstr>
      <vt:lpstr>Деятельность клуба</vt:lpstr>
      <vt:lpstr>Презентация PowerPoint</vt:lpstr>
      <vt:lpstr>  </vt:lpstr>
      <vt:lpstr>Физкультурно-оздоровительная деятельность, спортивно-массовые мероприятия </vt:lpstr>
      <vt:lpstr>Физкультурно-оздоровительная деятельность, спортивно-массовые мероприятия </vt:lpstr>
      <vt:lpstr>Презентация PowerPoint</vt:lpstr>
      <vt:lpstr>Материально-техническая база</vt:lpstr>
      <vt:lpstr>СОЛНЦЕ, ВОЗДУХ И ВОДА – НАШИ ЛУЧШИЕ ДРУЗЬЯ. С НИМИ БУДЕМ МЫ ДРУЖИТЬ, ЧТОБ ЗДОРОВЫМИ НАМ БЫТЬ.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6А класс-самый спортивный класс</dc:title>
  <dc:creator>PK</dc:creator>
  <cp:lastModifiedBy>Учитель</cp:lastModifiedBy>
  <cp:revision>74</cp:revision>
  <dcterms:created xsi:type="dcterms:W3CDTF">2017-04-02T15:52:54Z</dcterms:created>
  <dcterms:modified xsi:type="dcterms:W3CDTF">2023-08-07T13:51:35Z</dcterms:modified>
</cp:coreProperties>
</file>